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9" autoAdjust="0"/>
    <p:restoredTop sz="94660"/>
  </p:normalViewPr>
  <p:slideViewPr>
    <p:cSldViewPr snapToGrid="0">
      <p:cViewPr>
        <p:scale>
          <a:sx n="76" d="100"/>
          <a:sy n="76" d="100"/>
        </p:scale>
        <p:origin x="-134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2015-05-26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easky.org/deep-sea/vampire-squid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08745" y="-1664791"/>
            <a:ext cx="8825658" cy="3329581"/>
          </a:xfrm>
        </p:spPr>
        <p:txBody>
          <a:bodyPr/>
          <a:lstStyle/>
          <a:p>
            <a:pPr algn="ctr"/>
            <a:r>
              <a:rPr lang="en-US" dirty="0" smtClean="0"/>
              <a:t>The deep ocean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64790"/>
            <a:ext cx="8825658" cy="861420"/>
          </a:xfrm>
        </p:spPr>
        <p:txBody>
          <a:bodyPr anchor="ctr"/>
          <a:lstStyle/>
          <a:p>
            <a:r>
              <a:rPr lang="en-US" dirty="0" smtClean="0"/>
              <a:t>By Konnor and Matt 8A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28" y="2848883"/>
            <a:ext cx="4629572" cy="315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52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92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 game!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://www.seasky.org/deep-sea/vampire-</a:t>
            </a:r>
            <a:r>
              <a:rPr lang="en-US" dirty="0" smtClean="0">
                <a:hlinkClick r:id="rId2"/>
              </a:rPr>
              <a:t>squid.html</a:t>
            </a:r>
            <a:endParaRPr lang="en-US" dirty="0" smtClean="0"/>
          </a:p>
          <a:p>
            <a:r>
              <a:rPr lang="en-US" dirty="0" smtClean="0"/>
              <a:t>This game gives a lot of useful information about the deep and what lives in it.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7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survived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survive by defending and eating like every animal. they also reproduce a lot unless they can </a:t>
            </a:r>
            <a:r>
              <a:rPr lang="en-US" smtClean="0"/>
              <a:t>only breed once.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446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Fangtooth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the biggest teeth out of any animal In the deep.</a:t>
            </a:r>
          </a:p>
          <a:p>
            <a:r>
              <a:rPr lang="en-US" dirty="0" smtClean="0"/>
              <a:t>Many people believe that this form of fish are large, they are only measured maxim of 6 inches. and are in tropical waters like </a:t>
            </a:r>
            <a:r>
              <a:rPr lang="en-US" dirty="0" err="1" smtClean="0"/>
              <a:t>Figi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live 16000 thousand feet deep.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32" y="3978656"/>
            <a:ext cx="2926080" cy="161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9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Vampire squid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depth of the vampire squid sits between 1600 and 3500.</a:t>
            </a:r>
          </a:p>
          <a:p>
            <a:r>
              <a:rPr lang="en-US" dirty="0" smtClean="0"/>
              <a:t>there area for terrorizing the tropical sea.</a:t>
            </a:r>
          </a:p>
          <a:p>
            <a:r>
              <a:rPr lang="en-US" dirty="0" smtClean="0"/>
              <a:t>There maximum length is 6 inches and are very </a:t>
            </a:r>
            <a:r>
              <a:rPr lang="en-US" dirty="0" err="1" smtClean="0"/>
              <a:t>deadley</a:t>
            </a:r>
            <a:r>
              <a:rPr lang="en-US" dirty="0"/>
              <a:t>.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vampire-squid-illustration-se4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596" y="3827179"/>
            <a:ext cx="38100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2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Viperfish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fish is well known for its long fangs and lightning reflex.</a:t>
            </a:r>
          </a:p>
          <a:p>
            <a:r>
              <a:rPr lang="en-US" dirty="0" smtClean="0"/>
              <a:t>There length is 12 inches or 1 foot and live in all waters and live 250 to 5000 impressive depth.</a:t>
            </a:r>
          </a:p>
        </p:txBody>
      </p:sp>
      <p:pic>
        <p:nvPicPr>
          <p:cNvPr id="4" name="Picture 3" descr="viperfish-closeup-se48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345" y="3815652"/>
            <a:ext cx="3556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1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Snipe 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5 feet long and live in all waters.</a:t>
            </a:r>
          </a:p>
          <a:p>
            <a:r>
              <a:rPr lang="en-US" dirty="0" smtClean="0"/>
              <a:t>There depth is around 6000 feet deep.</a:t>
            </a:r>
          </a:p>
          <a:p>
            <a:r>
              <a:rPr lang="en-US" dirty="0" smtClean="0"/>
              <a:t>After they reproduce they immediately die.</a:t>
            </a:r>
          </a:p>
          <a:p>
            <a:endParaRPr lang="en-US" dirty="0"/>
          </a:p>
        </p:txBody>
      </p:sp>
      <p:pic>
        <p:nvPicPr>
          <p:cNvPr id="4" name="Picture 3" descr="snipe-eel-specimen-se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835" y="3911244"/>
            <a:ext cx="3048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62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sea </a:t>
            </a:r>
            <a:r>
              <a:rPr lang="en-US" dirty="0" err="1" smtClean="0"/>
              <a:t>dragonfish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4 to 6 inches long and live 5000 feet deep.</a:t>
            </a:r>
          </a:p>
          <a:p>
            <a:r>
              <a:rPr lang="en-US" dirty="0" smtClean="0"/>
              <a:t>There </a:t>
            </a:r>
            <a:r>
              <a:rPr lang="en-US" dirty="0" err="1" smtClean="0"/>
              <a:t>sientific</a:t>
            </a:r>
            <a:r>
              <a:rPr lang="en-US" dirty="0" smtClean="0"/>
              <a:t> name is scale less dragon fish.</a:t>
            </a:r>
          </a:p>
          <a:p>
            <a:r>
              <a:rPr lang="en-US" dirty="0" smtClean="0"/>
              <a:t>They live in tropical waters and have a light hanging from there chin.</a:t>
            </a:r>
          </a:p>
        </p:txBody>
      </p:sp>
      <p:pic>
        <p:nvPicPr>
          <p:cNvPr id="4" name="Picture 3" descr="dragonfish-closeup-2-se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740" y="4261444"/>
            <a:ext cx="4244328" cy="25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857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don</a:t>
            </a:r>
            <a:r>
              <a:rPr lang="fr-FR" dirty="0" smtClean="0"/>
              <a:t>’</a:t>
            </a:r>
            <a:r>
              <a:rPr lang="en-US" dirty="0" smtClean="0"/>
              <a:t>t really affect use because they are so deep in the ocean for a human on its own can get there.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0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88</TotalTime>
  <Words>272</Words>
  <Application>Microsoft Macintosh PowerPoint</Application>
  <PresentationFormat>Custom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Ion</vt:lpstr>
      <vt:lpstr>The deep ocean</vt:lpstr>
      <vt:lpstr>Sea game!</vt:lpstr>
      <vt:lpstr>They survived </vt:lpstr>
      <vt:lpstr>Fangtooth</vt:lpstr>
      <vt:lpstr>Vampire squid</vt:lpstr>
      <vt:lpstr>Viperfish  </vt:lpstr>
      <vt:lpstr>Snipe eel</vt:lpstr>
      <vt:lpstr>Deep sea dragonfish</vt:lpstr>
      <vt:lpstr>PowerPoint Presentation</vt:lpstr>
      <vt:lpstr>PowerPoint Presentation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deep ocean</dc:title>
  <dc:creator>Cleary, Matthew</dc:creator>
  <cp:lastModifiedBy>Student</cp:lastModifiedBy>
  <cp:revision>12</cp:revision>
  <dcterms:created xsi:type="dcterms:W3CDTF">2015-05-20T17:18:14Z</dcterms:created>
  <dcterms:modified xsi:type="dcterms:W3CDTF">2015-05-26T17:27:23Z</dcterms:modified>
</cp:coreProperties>
</file>